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7279E-5B5D-46E9-AA66-B45DD8021F77}" type="datetimeFigureOut">
              <a:rPr lang="es-ES" smtClean="0"/>
              <a:pPr/>
              <a:t>17/04/2011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F9345-0453-43E8-BAF5-98F34F363794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yquote.com/quotes/quotes/m/martinluth162494.html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differences between heroes and role models?</a:t>
            </a:r>
            <a:endParaRPr lang="es-E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4040188" cy="381719"/>
          </a:xfrm>
        </p:spPr>
        <p:txBody>
          <a:bodyPr>
            <a:noAutofit/>
          </a:bodyPr>
          <a:lstStyle/>
          <a:p>
            <a:r>
              <a:rPr lang="es-ES" sz="3200" dirty="0" smtClean="0"/>
              <a:t>                  </a:t>
            </a:r>
            <a:r>
              <a:rPr lang="es-ES" sz="3200" dirty="0" err="1" smtClean="0"/>
              <a:t>Heroes</a:t>
            </a:r>
            <a:endParaRPr lang="es-ES" sz="3200" dirty="0"/>
          </a:p>
        </p:txBody>
      </p:sp>
      <p:pic>
        <p:nvPicPr>
          <p:cNvPr id="14" name="13 Marcador de contenido" descr="superman_rend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99592" y="2276872"/>
            <a:ext cx="2666724" cy="3334219"/>
          </a:xfrm>
        </p:spPr>
      </p:pic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>
          <a:xfrm>
            <a:off x="4427984" y="1772816"/>
            <a:ext cx="4041775" cy="453727"/>
          </a:xfrm>
        </p:spPr>
        <p:txBody>
          <a:bodyPr>
            <a:noAutofit/>
          </a:bodyPr>
          <a:lstStyle/>
          <a:p>
            <a:r>
              <a:rPr lang="es-ES" sz="3200" dirty="0" smtClean="0"/>
              <a:t>	Role </a:t>
            </a:r>
            <a:r>
              <a:rPr lang="es-ES" sz="3200" dirty="0" err="1" smtClean="0"/>
              <a:t>models</a:t>
            </a:r>
            <a:endParaRPr lang="es-ES" sz="3200" dirty="0"/>
          </a:p>
        </p:txBody>
      </p:sp>
      <p:pic>
        <p:nvPicPr>
          <p:cNvPr id="15" name="14 Marcador de contenido" descr="Martin-Luther-King-Jr-2010-Day[1]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55976" y="2492896"/>
            <a:ext cx="4029075" cy="2857500"/>
          </a:xfrm>
        </p:spPr>
      </p:pic>
      <p:sp>
        <p:nvSpPr>
          <p:cNvPr id="16" name="15 CuadroTexto"/>
          <p:cNvSpPr txBox="1"/>
          <p:nvPr/>
        </p:nvSpPr>
        <p:spPr>
          <a:xfrm>
            <a:off x="755576" y="573325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heroes</a:t>
            </a:r>
            <a:r>
              <a:rPr lang="es-ES" dirty="0" smtClean="0"/>
              <a:t> do </a:t>
            </a:r>
            <a:r>
              <a:rPr lang="es-ES" dirty="0" err="1" smtClean="0"/>
              <a:t>things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people</a:t>
            </a:r>
            <a:r>
              <a:rPr lang="es-ES" dirty="0" smtClean="0"/>
              <a:t> can </a:t>
            </a:r>
            <a:r>
              <a:rPr lang="es-ES" dirty="0" err="1" smtClean="0"/>
              <a:t>not</a:t>
            </a:r>
            <a:r>
              <a:rPr lang="es-ES" dirty="0" smtClean="0"/>
              <a:t> do </a:t>
            </a:r>
            <a:r>
              <a:rPr lang="es-ES" dirty="0" err="1" smtClean="0"/>
              <a:t>but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role </a:t>
            </a:r>
            <a:r>
              <a:rPr lang="es-ES" dirty="0" err="1" smtClean="0"/>
              <a:t>models</a:t>
            </a:r>
            <a:r>
              <a:rPr lang="es-ES" dirty="0" smtClean="0"/>
              <a:t>  </a:t>
            </a:r>
            <a:r>
              <a:rPr lang="es-ES" dirty="0" err="1" smtClean="0"/>
              <a:t>learn</a:t>
            </a:r>
            <a:r>
              <a:rPr lang="es-ES" dirty="0" smtClean="0"/>
              <a:t>  </a:t>
            </a:r>
            <a:r>
              <a:rPr lang="es-ES" dirty="0" err="1" smtClean="0"/>
              <a:t>people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can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same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they affect our lives?</a:t>
            </a:r>
            <a:endParaRPr lang="es-E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 	</a:t>
            </a:r>
            <a:r>
              <a:rPr lang="es-ES" dirty="0" err="1" smtClean="0"/>
              <a:t>Heroe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678061"/>
          </a:xfrm>
        </p:spPr>
        <p:txBody>
          <a:bodyPr>
            <a:normAutofit/>
          </a:bodyPr>
          <a:lstStyle/>
          <a:p>
            <a:r>
              <a:rPr lang="es-ES" sz="2000" dirty="0" err="1" smtClean="0"/>
              <a:t>Gives</a:t>
            </a:r>
            <a:r>
              <a:rPr lang="es-ES" sz="2000" dirty="0" smtClean="0"/>
              <a:t> </a:t>
            </a:r>
            <a:r>
              <a:rPr lang="es-ES" sz="2000" dirty="0" err="1" smtClean="0"/>
              <a:t>security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 </a:t>
            </a:r>
            <a:r>
              <a:rPr lang="es-ES" sz="2000" dirty="0" err="1" smtClean="0"/>
              <a:t>instant</a:t>
            </a:r>
            <a:endParaRPr lang="es-ES" sz="2000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	Role </a:t>
            </a:r>
            <a:r>
              <a:rPr lang="es-ES" dirty="0" err="1" smtClean="0"/>
              <a:t>model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534045"/>
          </a:xfrm>
        </p:spPr>
        <p:txBody>
          <a:bodyPr>
            <a:normAutofit/>
          </a:bodyPr>
          <a:lstStyle/>
          <a:p>
            <a:r>
              <a:rPr lang="es-ES" sz="2000" dirty="0" err="1" smtClean="0"/>
              <a:t>Teaches</a:t>
            </a:r>
            <a:r>
              <a:rPr lang="es-ES" sz="2000" dirty="0" smtClean="0"/>
              <a:t> </a:t>
            </a:r>
            <a:r>
              <a:rPr lang="es-ES" sz="2000" dirty="0" err="1" smtClean="0"/>
              <a:t>us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a </a:t>
            </a:r>
            <a:r>
              <a:rPr lang="es-ES" sz="2000" dirty="0" err="1" smtClean="0"/>
              <a:t>long</a:t>
            </a:r>
            <a:r>
              <a:rPr lang="es-ES" sz="2000" dirty="0" smtClean="0"/>
              <a:t> time.</a:t>
            </a:r>
            <a:endParaRPr lang="es-ES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187624" y="3140968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qualities of a hero as opposed to a role model?</a:t>
            </a: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99592" y="4941168"/>
            <a:ext cx="70567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* </a:t>
            </a:r>
            <a:r>
              <a:rPr lang="es-ES" sz="2000" dirty="0" err="1" smtClean="0"/>
              <a:t>Have</a:t>
            </a:r>
            <a:r>
              <a:rPr lang="es-ES" sz="2000" dirty="0" smtClean="0"/>
              <a:t> a </a:t>
            </a:r>
            <a:r>
              <a:rPr lang="es-ES" sz="2000" dirty="0" err="1" smtClean="0"/>
              <a:t>supernatural</a:t>
            </a:r>
            <a:r>
              <a:rPr lang="es-ES" sz="2000" dirty="0" smtClean="0"/>
              <a:t> </a:t>
            </a:r>
            <a:r>
              <a:rPr lang="es-ES" sz="2000" dirty="0" err="1" smtClean="0"/>
              <a:t>powers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example</a:t>
            </a:r>
            <a:r>
              <a:rPr lang="es-ES" sz="2000" dirty="0" smtClean="0"/>
              <a:t> fly, </a:t>
            </a:r>
            <a:r>
              <a:rPr lang="es-ES" sz="2000" dirty="0" err="1" smtClean="0"/>
              <a:t>very</a:t>
            </a:r>
            <a:r>
              <a:rPr lang="es-ES" sz="2000" dirty="0" smtClean="0"/>
              <a:t> </a:t>
            </a:r>
            <a:r>
              <a:rPr lang="es-ES" sz="2000" dirty="0" err="1" smtClean="0"/>
              <a:t>strong,etc</a:t>
            </a:r>
            <a:r>
              <a:rPr lang="es-ES" sz="2000" dirty="0" smtClean="0"/>
              <a:t>..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hero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role </a:t>
            </a:r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E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MARTIN LUTHER KING</a:t>
            </a:r>
            <a:endParaRPr lang="es-ES" dirty="0"/>
          </a:p>
        </p:txBody>
      </p:sp>
      <p:pic>
        <p:nvPicPr>
          <p:cNvPr id="7" name="6 Marcador de contenido" descr="Martin-Luther-King-Jr-2010-Day[1]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2756" y="2721769"/>
            <a:ext cx="4029075" cy="2857500"/>
          </a:xfrm>
        </p:spPr>
      </p:pic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4008" y="3501008"/>
            <a:ext cx="4041775" cy="1758181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  </a:t>
            </a:r>
            <a:r>
              <a:rPr lang="es-ES" sz="2000" dirty="0" smtClean="0"/>
              <a:t>   I </a:t>
            </a:r>
            <a:r>
              <a:rPr lang="es-ES" sz="2000" dirty="0" err="1" smtClean="0"/>
              <a:t>choose</a:t>
            </a:r>
            <a:r>
              <a:rPr lang="es-ES" sz="2000" dirty="0" smtClean="0"/>
              <a:t> Martin </a:t>
            </a:r>
            <a:r>
              <a:rPr lang="es-ES" sz="2000" dirty="0" err="1" smtClean="0"/>
              <a:t>Luther</a:t>
            </a:r>
            <a:r>
              <a:rPr lang="es-ES" sz="2000" dirty="0" smtClean="0"/>
              <a:t> King as role </a:t>
            </a:r>
            <a:r>
              <a:rPr lang="es-ES" sz="2000" dirty="0" err="1" smtClean="0"/>
              <a:t>model</a:t>
            </a:r>
            <a:r>
              <a:rPr lang="es-ES" sz="2000" dirty="0" smtClean="0"/>
              <a:t> </a:t>
            </a:r>
            <a:r>
              <a:rPr lang="es-ES" sz="2000" dirty="0" err="1" smtClean="0"/>
              <a:t>because</a:t>
            </a:r>
            <a:r>
              <a:rPr lang="es-ES" sz="2000" dirty="0" smtClean="0"/>
              <a:t>  </a:t>
            </a:r>
            <a:r>
              <a:rPr lang="es-ES" sz="2000" dirty="0" err="1" smtClean="0"/>
              <a:t>is</a:t>
            </a:r>
            <a:r>
              <a:rPr lang="es-ES" sz="2000" dirty="0" smtClean="0"/>
              <a:t> a </a:t>
            </a:r>
            <a:r>
              <a:rPr lang="es-ES" sz="2000" dirty="0" err="1" smtClean="0"/>
              <a:t>person</a:t>
            </a:r>
            <a:r>
              <a:rPr lang="es-ES" sz="2000" dirty="0" smtClean="0"/>
              <a:t> </a:t>
            </a:r>
            <a:r>
              <a:rPr lang="es-ES" sz="2000" dirty="0" err="1" smtClean="0"/>
              <a:t>that</a:t>
            </a:r>
            <a:r>
              <a:rPr lang="es-ES" sz="2000" dirty="0" smtClean="0"/>
              <a:t> </a:t>
            </a:r>
            <a:r>
              <a:rPr lang="es-ES" sz="2000" dirty="0" err="1" smtClean="0"/>
              <a:t>change</a:t>
            </a:r>
            <a:r>
              <a:rPr lang="es-ES" sz="2000" dirty="0" smtClean="0"/>
              <a:t>   a </a:t>
            </a:r>
            <a:r>
              <a:rPr lang="es-ES" sz="2000" dirty="0" err="1" smtClean="0"/>
              <a:t>lot</a:t>
            </a:r>
            <a:r>
              <a:rPr lang="es-ES" sz="2000" dirty="0" smtClean="0"/>
              <a:t> of </a:t>
            </a:r>
            <a:r>
              <a:rPr lang="es-ES" sz="2000" dirty="0" err="1" smtClean="0"/>
              <a:t>things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African</a:t>
            </a:r>
            <a:r>
              <a:rPr lang="es-ES" sz="2000" dirty="0" smtClean="0"/>
              <a:t> </a:t>
            </a:r>
            <a:r>
              <a:rPr lang="es-ES" sz="2000" dirty="0" err="1" smtClean="0"/>
              <a:t>Americans</a:t>
            </a:r>
            <a:r>
              <a:rPr lang="es-ES" sz="2000" dirty="0" smtClean="0"/>
              <a:t>.</a:t>
            </a:r>
            <a:endParaRPr lang="es-E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does he affect your life?</a:t>
            </a:r>
            <a:endParaRPr lang="es-E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331640" y="1844824"/>
            <a:ext cx="6707088" cy="1110109"/>
          </a:xfrm>
        </p:spPr>
        <p:txBody>
          <a:bodyPr>
            <a:normAutofit/>
          </a:bodyPr>
          <a:lstStyle/>
          <a:p>
            <a:r>
              <a:rPr lang="es-ES" sz="2000" dirty="0" err="1" smtClean="0"/>
              <a:t>On</a:t>
            </a:r>
            <a:r>
              <a:rPr lang="es-ES" sz="2000" dirty="0" smtClean="0"/>
              <a:t> </a:t>
            </a:r>
            <a:r>
              <a:rPr lang="es-ES" sz="2000" dirty="0" err="1" smtClean="0"/>
              <a:t>how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see</a:t>
            </a:r>
            <a:r>
              <a:rPr lang="es-ES" sz="2000" dirty="0" smtClean="0"/>
              <a:t> </a:t>
            </a:r>
            <a:r>
              <a:rPr lang="es-ES" sz="2000" dirty="0" err="1" smtClean="0"/>
              <a:t>people</a:t>
            </a:r>
            <a:r>
              <a:rPr lang="es-ES" sz="2000" dirty="0" smtClean="0"/>
              <a:t>  of </a:t>
            </a:r>
            <a:r>
              <a:rPr lang="es-ES" sz="2000" dirty="0" err="1" smtClean="0"/>
              <a:t>another</a:t>
            </a:r>
            <a:r>
              <a:rPr lang="es-ES" sz="2000" dirty="0" smtClean="0"/>
              <a:t> </a:t>
            </a:r>
            <a:r>
              <a:rPr lang="es-ES" sz="2000" dirty="0" err="1" smtClean="0"/>
              <a:t>race</a:t>
            </a:r>
            <a:r>
              <a:rPr lang="es-ES" sz="2000" dirty="0" smtClean="0"/>
              <a:t>.</a:t>
            </a:r>
            <a:endParaRPr lang="es-ES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971600" y="2996952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Famous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quotes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written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role </a:t>
            </a:r>
            <a:r>
              <a:rPr lang="es-E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1331640" y="4437112"/>
            <a:ext cx="7329507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Discrimination is a hellhound that gnaws at Negroes in every waking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moment </a:t>
            </a:r>
            <a:r>
              <a:rPr lang="en-US" sz="2000" dirty="0"/>
              <a:t>of their lives to remind them that the lie of their inferiority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is </a:t>
            </a:r>
            <a:r>
              <a:rPr lang="en-US" sz="2000" dirty="0"/>
              <a:t>accepted as truth in the society dominating them.</a:t>
            </a:r>
            <a:br>
              <a:rPr lang="en-US" sz="2000" dirty="0"/>
            </a:br>
            <a:r>
              <a:rPr lang="en-US" sz="2000" b="1" dirty="0">
                <a:hlinkClick r:id="rId2"/>
              </a:rPr>
              <a:t>Martin Luther King, Jr.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would you ask your role model if  you could interview him?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0" y="2174875"/>
            <a:ext cx="9144000" cy="1974205"/>
          </a:xfrm>
        </p:spPr>
        <p:txBody>
          <a:bodyPr>
            <a:normAutofit/>
          </a:bodyPr>
          <a:lstStyle/>
          <a:p>
            <a:r>
              <a:rPr lang="en-US" sz="2000" dirty="0"/>
              <a:t>if I could interview my role model </a:t>
            </a:r>
            <a:r>
              <a:rPr lang="en-US" sz="2000" dirty="0" smtClean="0"/>
              <a:t>would ask</a:t>
            </a:r>
            <a:r>
              <a:rPr lang="en-US" sz="2000" dirty="0"/>
              <a:t> him if he was suppose to change so </a:t>
            </a:r>
            <a:r>
              <a:rPr lang="en-US" sz="2000" dirty="0" err="1"/>
              <a:t>muchwith</a:t>
            </a:r>
            <a:r>
              <a:rPr lang="en-US" sz="2000" dirty="0"/>
              <a:t> their thinking.</a:t>
            </a:r>
            <a:endParaRPr lang="es-E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163</Words>
  <Application>Microsoft Office PowerPoint</Application>
  <PresentationFormat>Presentació en pantalla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5</vt:i4>
      </vt:variant>
    </vt:vector>
  </HeadingPairs>
  <TitlesOfParts>
    <vt:vector size="6" baseType="lpstr">
      <vt:lpstr>Tema de Office</vt:lpstr>
      <vt:lpstr>what are the differences between heroes and role models?</vt:lpstr>
      <vt:lpstr>How do they affect our lives?</vt:lpstr>
      <vt:lpstr>What is your hero or role model?</vt:lpstr>
      <vt:lpstr>how does he affect your life?</vt:lpstr>
      <vt:lpstr>What would you ask your role model if  you could interview him?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differences between heroes and role models?</dc:title>
  <dc:creator>JuLiE</dc:creator>
  <cp:lastModifiedBy>Generalitat de Catalunya</cp:lastModifiedBy>
  <cp:revision>18</cp:revision>
  <dcterms:created xsi:type="dcterms:W3CDTF">2011-03-22T17:58:15Z</dcterms:created>
  <dcterms:modified xsi:type="dcterms:W3CDTF">2011-04-16T23:18:43Z</dcterms:modified>
</cp:coreProperties>
</file>